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presProps" Target="presProps.xml"/>
  <Relationship Id="rId27" Type="http://schemas.openxmlformats.org/officeDocument/2006/relationships/viewProps" Target="viewProps.xml"/>
  <Relationship Id="rId28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6038681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414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515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616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717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81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919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02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121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222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323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89">
  <a:themeElements>
    <a:clrScheme name="Theme8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8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89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23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2022-12-18T13:35:42Z</dcterms:created>
  <dcterms:modified xsi:type="dcterms:W3CDTF">2022-12-18T13:35:42Z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